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14312-4AD0-4FAF-B23F-2DD9DFFF6069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11295-F229-4B2E-B96F-3B5396F917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F37987-79D1-4A5C-B4F6-B9361F1C365C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A426AB-889F-46D5-878D-E77B313C983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GungsuhChe" pitchFamily="49" charset="-127"/>
                <a:ea typeface="GungsuhChe" pitchFamily="49" charset="-127"/>
              </a:rPr>
              <a:t>Water to Drink</a:t>
            </a:r>
            <a:endParaRPr lang="en-US" sz="8000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GungsuhChe" pitchFamily="49" charset="-127"/>
                <a:ea typeface="GungsuhChe" pitchFamily="49" charset="-127"/>
              </a:rPr>
              <a:t>Section 5</a:t>
            </a:r>
          </a:p>
          <a:p>
            <a:r>
              <a:rPr lang="en-US" sz="4000" b="1" dirty="0" smtClean="0">
                <a:latin typeface="GungsuhChe" pitchFamily="49" charset="-127"/>
                <a:ea typeface="GungsuhChe" pitchFamily="49" charset="-127"/>
              </a:rPr>
              <a:t>Chapter 12</a:t>
            </a:r>
            <a:endParaRPr lang="en-US" sz="4000" b="1" dirty="0">
              <a:latin typeface="GungsuhChe" pitchFamily="49" charset="-127"/>
              <a:ea typeface="Gungsuh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ungsuhChe" pitchFamily="49" charset="-127"/>
                <a:ea typeface="GungsuhChe" pitchFamily="49" charset="-127"/>
              </a:rPr>
              <a:t>Where does your drinking water come from?</a:t>
            </a:r>
            <a:endParaRPr lang="en-US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u="sng" dirty="0" smtClean="0"/>
              <a:t>Cities/towns</a:t>
            </a:r>
            <a:r>
              <a:rPr lang="en-US" sz="3200" dirty="0" smtClean="0"/>
              <a:t> – public supply of water; the community collects, treats and distributes water to the residents</a:t>
            </a:r>
          </a:p>
          <a:p>
            <a:r>
              <a:rPr lang="en-US" sz="3200" dirty="0" smtClean="0"/>
              <a:t>Our water comes from the Savannah River!</a:t>
            </a:r>
          </a:p>
          <a:p>
            <a:endParaRPr lang="en-US" sz="3200" dirty="0" smtClean="0"/>
          </a:p>
          <a:p>
            <a:r>
              <a:rPr lang="en-US" sz="3200" u="sng" dirty="0" smtClean="0"/>
              <a:t>Rural areas </a:t>
            </a:r>
            <a:r>
              <a:rPr lang="en-US" sz="3200" dirty="0" smtClean="0"/>
              <a:t>– private supply; mainly water comes from private wells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ungsuhChe" pitchFamily="49" charset="-127"/>
                <a:ea typeface="GungsuhChe" pitchFamily="49" charset="-127"/>
              </a:rPr>
              <a:t>Water Quality</a:t>
            </a:r>
            <a:endParaRPr lang="en-US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Water quality </a:t>
            </a:r>
            <a:r>
              <a:rPr lang="en-US" dirty="0" smtClean="0"/>
              <a:t>measures the amount of substances in water besides water molecules!</a:t>
            </a:r>
          </a:p>
          <a:p>
            <a:r>
              <a:rPr lang="en-US" dirty="0" smtClean="0"/>
              <a:t>In the US, the EPA (Environmental Protection Agency) determines the water quality standards.</a:t>
            </a:r>
          </a:p>
          <a:p>
            <a:r>
              <a:rPr lang="en-US" dirty="0" smtClean="0"/>
              <a:t>They determine what CONCENTRATION of certain substances are allowed to be in our drinking water.</a:t>
            </a:r>
          </a:p>
          <a:p>
            <a:r>
              <a:rPr lang="en-US" dirty="0" smtClean="0"/>
              <a:t>CONCENTRATION:  the amount of one substance in a certain volume of another substance.  For water, </a:t>
            </a:r>
            <a:r>
              <a:rPr lang="en-US" dirty="0" err="1" smtClean="0"/>
              <a:t>ppm</a:t>
            </a:r>
            <a:r>
              <a:rPr lang="en-US" dirty="0" smtClean="0"/>
              <a:t> and ppb are often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ungsuhChe" pitchFamily="49" charset="-127"/>
                <a:ea typeface="GungsuhChe" pitchFamily="49" charset="-127"/>
              </a:rPr>
              <a:t>Water Quality Factors</a:t>
            </a:r>
            <a:endParaRPr lang="en-US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6868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1)  </a:t>
            </a:r>
            <a:r>
              <a:rPr lang="en-US" b="1" u="sng" dirty="0" smtClean="0">
                <a:solidFill>
                  <a:srgbClr val="FF0000"/>
                </a:solidFill>
              </a:rPr>
              <a:t>Acidity (pH) </a:t>
            </a:r>
            <a:r>
              <a:rPr lang="en-US" dirty="0" smtClean="0"/>
              <a:t>-  the pH measures how acidic or basic the water is.  The pH scale is 0-14.  Pure water has a pH of 7.  Below 7 is acidic and above 7 is basic.  Acidic water can dissolve unwanted metals into the water!</a:t>
            </a:r>
          </a:p>
          <a:p>
            <a:r>
              <a:rPr lang="en-US" dirty="0" smtClean="0"/>
              <a:t>2) </a:t>
            </a:r>
            <a:r>
              <a:rPr lang="en-US" b="1" u="sng" dirty="0" smtClean="0">
                <a:solidFill>
                  <a:srgbClr val="FF0000"/>
                </a:solidFill>
              </a:rPr>
              <a:t> Hardness </a:t>
            </a:r>
            <a:r>
              <a:rPr lang="en-US" dirty="0" smtClean="0"/>
              <a:t>– The level of Mg and Ca in the water is called the hardness. 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0070C0"/>
                </a:solidFill>
              </a:rPr>
              <a:t>Hard</a:t>
            </a:r>
            <a:r>
              <a:rPr lang="en-US" dirty="0" smtClean="0"/>
              <a:t> – high levels of Mg and Ca ( won’t form suds)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00B0F0"/>
                </a:solidFill>
              </a:rPr>
              <a:t>Soft</a:t>
            </a:r>
            <a:r>
              <a:rPr lang="en-US" dirty="0" smtClean="0"/>
              <a:t> – low levels of Mg and Ca</a:t>
            </a:r>
          </a:p>
          <a:p>
            <a:pPr marL="514350" indent="-514350">
              <a:buAutoNum type="arabicParenR" startAt="3"/>
            </a:pPr>
            <a:r>
              <a:rPr lang="en-US" b="1" u="sng" dirty="0" smtClean="0">
                <a:solidFill>
                  <a:srgbClr val="FF0000"/>
                </a:solidFill>
              </a:rPr>
              <a:t>Disease-Causing Organisms </a:t>
            </a:r>
            <a:r>
              <a:rPr lang="en-US" dirty="0" smtClean="0"/>
              <a:t>-  determined by a </a:t>
            </a:r>
            <a:r>
              <a:rPr lang="en-US" b="1" dirty="0" smtClean="0">
                <a:solidFill>
                  <a:srgbClr val="00B050"/>
                </a:solidFill>
              </a:rPr>
              <a:t>COLIFORM</a:t>
            </a:r>
            <a:r>
              <a:rPr lang="en-US" dirty="0" smtClean="0"/>
              <a:t> count;  </a:t>
            </a:r>
            <a:r>
              <a:rPr lang="en-US" dirty="0" err="1" smtClean="0"/>
              <a:t>coliform</a:t>
            </a:r>
            <a:r>
              <a:rPr lang="en-US" dirty="0" smtClean="0"/>
              <a:t> bacteria </a:t>
            </a:r>
            <a:r>
              <a:rPr lang="en-US" dirty="0" smtClean="0"/>
              <a:t>is </a:t>
            </a:r>
            <a:r>
              <a:rPr lang="en-US" dirty="0" smtClean="0"/>
              <a:t>human/animal wastes;  a high </a:t>
            </a:r>
            <a:r>
              <a:rPr lang="en-US" dirty="0" err="1" smtClean="0"/>
              <a:t>coliform</a:t>
            </a:r>
            <a:r>
              <a:rPr lang="en-US" dirty="0" smtClean="0"/>
              <a:t> </a:t>
            </a:r>
            <a:r>
              <a:rPr lang="en-US" smtClean="0"/>
              <a:t>count </a:t>
            </a:r>
            <a:r>
              <a:rPr lang="en-US" smtClean="0"/>
              <a:t>shows </a:t>
            </a:r>
            <a:r>
              <a:rPr lang="en-US" dirty="0" smtClean="0"/>
              <a:t>that there may be other disease causing bacteria.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200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Water to Drink</vt:lpstr>
      <vt:lpstr>Where does your drinking water come from?</vt:lpstr>
      <vt:lpstr>Water Quality</vt:lpstr>
      <vt:lpstr>Water Quality Factors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to Drink</dc:title>
  <dc:creator>jluckey</dc:creator>
  <cp:lastModifiedBy>jluckey</cp:lastModifiedBy>
  <cp:revision>3</cp:revision>
  <dcterms:created xsi:type="dcterms:W3CDTF">2012-04-24T12:20:21Z</dcterms:created>
  <dcterms:modified xsi:type="dcterms:W3CDTF">2013-04-18T17:42:40Z</dcterms:modified>
</cp:coreProperties>
</file>